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3"/>
  </p:notes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</p:sldIdLst>
  <p:sldSz cx="9144000" cy="6858000" type="screen4x3"/>
  <p:notesSz cx="6858000" cy="9144000"/>
  <p:embeddedFontLst>
    <p:embeddedFont>
      <p:font typeface="Bw Glenn Sans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DDC Hardware Regular" panose="020B0604020202020204" charset="0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19/03/2019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8ACB-BE06-428D-A72E-359A817E1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AXA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Financials</a:t>
            </a:r>
          </a:p>
          <a:p>
            <a:r>
              <a:rPr lang="en-US" dirty="0"/>
              <a:t>Values</a:t>
            </a:r>
          </a:p>
          <a:p>
            <a:r>
              <a:rPr lang="en-US" dirty="0"/>
              <a:t>Competitors</a:t>
            </a:r>
          </a:p>
          <a:p>
            <a:r>
              <a:rPr lang="en-US" dirty="0"/>
              <a:t>Possible 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AXA is a </a:t>
            </a:r>
            <a:r>
              <a:rPr lang="en-GB" dirty="0" err="1"/>
              <a:t>french</a:t>
            </a:r>
            <a:r>
              <a:rPr lang="en-GB" dirty="0"/>
              <a:t> insurance firm that engages in global insurance, investment management, and other financial services. </a:t>
            </a:r>
          </a:p>
          <a:p>
            <a:pPr marL="0" indent="0">
              <a:buNone/>
            </a:pPr>
            <a:endParaRPr lang="en-US" dirty="0"/>
          </a:p>
          <a:p>
            <a:r>
              <a:rPr lang="en-GB" dirty="0"/>
              <a:t>The company was founded in 1816 as </a:t>
            </a:r>
            <a:r>
              <a:rPr lang="en-GB" dirty="0" err="1"/>
              <a:t>Ancienne</a:t>
            </a:r>
            <a:r>
              <a:rPr lang="en-GB" dirty="0"/>
              <a:t> </a:t>
            </a:r>
            <a:r>
              <a:rPr lang="en-GB" dirty="0" err="1"/>
              <a:t>Mutuelle</a:t>
            </a:r>
            <a:r>
              <a:rPr lang="en-GB" dirty="0"/>
              <a:t>, It adopted the AXA name in 1985.</a:t>
            </a:r>
          </a:p>
          <a:p>
            <a:pPr marL="0" indent="0">
              <a:buNone/>
            </a:pPr>
            <a:endParaRPr lang="en-US" dirty="0"/>
          </a:p>
          <a:p>
            <a:r>
              <a:rPr lang="en-GB" dirty="0"/>
              <a:t>AXA is the 1st insurance brand worldwide for the 9th consecutive year.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2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financials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 Year 2018 Earnings</a:t>
            </a:r>
          </a:p>
          <a:p>
            <a:pPr lvl="1"/>
            <a:r>
              <a:rPr lang="en-GB" dirty="0"/>
              <a:t>Gross revenues up 4% to Euro 102.9 billion</a:t>
            </a:r>
          </a:p>
          <a:p>
            <a:pPr lvl="1"/>
            <a:r>
              <a:rPr lang="en-GB" dirty="0"/>
              <a:t>Underlying earnings2 up 6% to Euro 6.2 billion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8019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 Four core values: </a:t>
            </a:r>
            <a:r>
              <a:rPr lang="en-GB" b="1" dirty="0"/>
              <a:t>Customer First, Integrity, Courage and One AXA</a:t>
            </a:r>
            <a:r>
              <a:rPr lang="en-GB" dirty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GB" dirty="0"/>
              <a:t>These ensure they put people first and that they are always guided by strong moral principles.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They also encourage our employees to speak their minds so we can innovate and take bold actions together, as a team.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88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competitors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AVIVA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ALLIANZ</a:t>
            </a:r>
          </a:p>
        </p:txBody>
      </p:sp>
    </p:spTree>
    <p:extLst>
      <p:ext uri="{BB962C8B-B14F-4D97-AF65-F5344CB8AC3E}">
        <p14:creationId xmlns:p14="http://schemas.microsoft.com/office/powerpoint/2010/main" val="193107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sz="7200" dirty="0"/>
              <a:t>Possible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some of the analytics and business intelligence tools you use?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are some of the challenges you face when analyzing data?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408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66964035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87</Words>
  <Application>Microsoft Office PowerPoint</Application>
  <PresentationFormat>On-screen Show (4:3)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DDC Hardware Regular</vt:lpstr>
      <vt:lpstr>Consolas</vt:lpstr>
      <vt:lpstr>Calibri</vt:lpstr>
      <vt:lpstr>Bw Glenn Sans</vt:lpstr>
      <vt:lpstr>Depth</vt:lpstr>
      <vt:lpstr>AXA</vt:lpstr>
      <vt:lpstr>contents</vt:lpstr>
      <vt:lpstr>overview</vt:lpstr>
      <vt:lpstr>financials</vt:lpstr>
      <vt:lpstr>values</vt:lpstr>
      <vt:lpstr>competitors</vt:lpstr>
      <vt:lpstr>Possible questions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10</cp:revision>
  <dcterms:modified xsi:type="dcterms:W3CDTF">2019-03-19T23:06:51Z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